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61" r:id="rId7"/>
    <p:sldId id="260" r:id="rId8"/>
    <p:sldId id="262" r:id="rId9"/>
    <p:sldId id="259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E6525B7-CA80-4E10-8524-A8274AF8356F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F5723F-F432-433E-936F-6E27AE030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525B7-CA80-4E10-8524-A8274AF8356F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5723F-F432-433E-936F-6E27AE030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525B7-CA80-4E10-8524-A8274AF8356F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5723F-F432-433E-936F-6E27AE030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525B7-CA80-4E10-8524-A8274AF8356F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5723F-F432-433E-936F-6E27AE030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E6525B7-CA80-4E10-8524-A8274AF8356F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F5723F-F432-433E-936F-6E27AE030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525B7-CA80-4E10-8524-A8274AF8356F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0F5723F-F432-433E-936F-6E27AE030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525B7-CA80-4E10-8524-A8274AF8356F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0F5723F-F432-433E-936F-6E27AE030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525B7-CA80-4E10-8524-A8274AF8356F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5723F-F432-433E-936F-6E27AE030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525B7-CA80-4E10-8524-A8274AF8356F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5723F-F432-433E-936F-6E27AE030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E6525B7-CA80-4E10-8524-A8274AF8356F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F5723F-F432-433E-936F-6E27AE030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E6525B7-CA80-4E10-8524-A8274AF8356F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F5723F-F432-433E-936F-6E27AE030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E6525B7-CA80-4E10-8524-A8274AF8356F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0F5723F-F432-433E-936F-6E27AE030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296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Все игрушки не простые, а волшебно расписные… </a:t>
            </a:r>
            <a:r>
              <a:rPr lang="ru-RU" sz="5400" dirty="0" smtClean="0">
                <a:solidFill>
                  <a:srgbClr val="00B0F0"/>
                </a:solidFill>
              </a:rPr>
              <a:t/>
            </a:r>
            <a:br>
              <a:rPr lang="ru-RU" sz="5400" dirty="0" smtClean="0">
                <a:solidFill>
                  <a:srgbClr val="00B0F0"/>
                </a:solidFill>
              </a:rPr>
            </a:b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88024" y="2852936"/>
            <a:ext cx="4039954" cy="38164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Тема: Дымковская игрушка</a:t>
            </a:r>
          </a:p>
          <a:p>
            <a:endParaRPr lang="ru-RU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l"/>
            <a:endParaRPr lang="ru-RU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108013625_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08921"/>
            <a:ext cx="4176464" cy="36724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63153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1" y="260648"/>
            <a:ext cx="4680519" cy="6040543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      Знак плодородия — ромб. Небо с облаками — прямая линия и сверху волнообразная, если небо дождевое, с каплями. то между двух прямых линий чередование точек с равным интервалом. Мать земля сыра и зерна в ней — две линии параллельные, а внутри волнообразная с точками по обе стороны в углублениях. Используются всевозможные растительные знаки — ростки, зерна, листики, ягодки, цветочки и знаки с пожеланием блага.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Дымковская игрушка &quot;Золотые колокола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982" r="9982"/>
          <a:stretch>
            <a:fillRect/>
          </a:stretch>
        </p:blipFill>
        <p:spPr bwMode="auto">
          <a:xfrm>
            <a:off x="5076057" y="249237"/>
            <a:ext cx="3763144" cy="6258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9" y="692696"/>
            <a:ext cx="3384375" cy="5688631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     </a:t>
            </a:r>
          </a:p>
          <a:p>
            <a:pPr algn="l"/>
            <a:endParaRPr lang="ru-RU" sz="28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Для каждого персонажа существуют свои приемы лепки и росписи.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4" name="Picture 2" descr="Дымковская игрушка &quot;Индюк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050" r="7050"/>
          <a:stretch>
            <a:fillRect/>
          </a:stretch>
        </p:blipFill>
        <p:spPr bwMode="auto">
          <a:xfrm>
            <a:off x="3995937" y="249238"/>
            <a:ext cx="4843264" cy="631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1" y="404664"/>
            <a:ext cx="3528391" cy="5896527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Традиционные в дымковской игрушке всадники, петухи и другие скульптурки расписываются ярко и фантастично: индюк с пышным веерообразным хвостом, конь в ярко-синих яблоках-кругах, у козла красные с золотом рога.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Дымковская игрушка &quot;Наездник на коне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29" b="329"/>
          <a:stretch>
            <a:fillRect/>
          </a:stretch>
        </p:blipFill>
        <p:spPr bwMode="auto">
          <a:xfrm>
            <a:off x="3995937" y="249238"/>
            <a:ext cx="4843264" cy="631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179513" y="908720"/>
            <a:ext cx="3672407" cy="525658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      Заключительным штрихом в декорировании является нанесение позолоты. Её применение вносит неповторимую отличительную особенность в дымковскую игрушку. 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Дымковская игрушка &quot;Парочка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097" r="14097"/>
          <a:stretch>
            <a:fillRect/>
          </a:stretch>
        </p:blipFill>
        <p:spPr bwMode="auto">
          <a:xfrm>
            <a:off x="4139953" y="249237"/>
            <a:ext cx="4699248" cy="6262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3" y="476672"/>
            <a:ext cx="2160239" cy="5824519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ru-RU" sz="2400" b="1" i="1" dirty="0" smtClean="0">
                <a:solidFill>
                  <a:schemeClr val="bg1"/>
                </a:solidFill>
              </a:rPr>
              <a:t>     Все игрушки не простые,</a:t>
            </a:r>
          </a:p>
          <a:p>
            <a:pPr algn="l" fontAlgn="base"/>
            <a:r>
              <a:rPr lang="ru-RU" sz="2400" b="1" i="1" dirty="0" smtClean="0">
                <a:solidFill>
                  <a:schemeClr val="bg1"/>
                </a:solidFill>
              </a:rPr>
              <a:t>А волшебно расписные.</a:t>
            </a:r>
          </a:p>
          <a:p>
            <a:pPr algn="l" fontAlgn="base"/>
            <a:r>
              <a:rPr lang="ru-RU" sz="2400" b="1" i="1" dirty="0" smtClean="0">
                <a:solidFill>
                  <a:schemeClr val="bg1"/>
                </a:solidFill>
              </a:rPr>
              <a:t>Белоснежны как березки,</a:t>
            </a:r>
          </a:p>
          <a:p>
            <a:pPr algn="l" fontAlgn="base"/>
            <a:r>
              <a:rPr lang="ru-RU" sz="2400" b="1" i="1" dirty="0" smtClean="0">
                <a:solidFill>
                  <a:schemeClr val="bg1"/>
                </a:solidFill>
              </a:rPr>
              <a:t>Кружочки, клеточки, полоски.</a:t>
            </a:r>
          </a:p>
          <a:p>
            <a:pPr algn="l" fontAlgn="base"/>
            <a:r>
              <a:rPr lang="ru-RU" sz="2400" b="1" i="1" dirty="0" smtClean="0">
                <a:solidFill>
                  <a:schemeClr val="bg1"/>
                </a:solidFill>
              </a:rPr>
              <a:t>Простой казалось бы узор,</a:t>
            </a:r>
          </a:p>
          <a:p>
            <a:pPr algn="l" fontAlgn="base"/>
            <a:r>
              <a:rPr lang="ru-RU" sz="2400" b="1" i="1" dirty="0" smtClean="0">
                <a:solidFill>
                  <a:schemeClr val="bg1"/>
                </a:solidFill>
              </a:rPr>
              <a:t>Но отвести не в силах взор.</a:t>
            </a:r>
          </a:p>
          <a:p>
            <a:pPr algn="l"/>
            <a:endParaRPr lang="ru-RU" dirty="0"/>
          </a:p>
        </p:txBody>
      </p:sp>
      <p:pic>
        <p:nvPicPr>
          <p:cNvPr id="26632" name="Picture 8" descr="Дымковская игрушка &quot;Мужичок на печи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56" b="556"/>
          <a:stretch>
            <a:fillRect/>
          </a:stretch>
        </p:blipFill>
        <p:spPr bwMode="auto">
          <a:xfrm>
            <a:off x="2569977" y="249238"/>
            <a:ext cx="6269224" cy="6276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1" y="260648"/>
            <a:ext cx="4104455" cy="6040543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       </a:t>
            </a:r>
            <a:r>
              <a:rPr lang="ru-RU" sz="2400" b="1" dirty="0" smtClean="0">
                <a:solidFill>
                  <a:schemeClr val="bg1"/>
                </a:solidFill>
              </a:rPr>
              <a:t>Дымковская игрушка — уникальное явление в русском искусстве. Считается, что возник он в Х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ru-RU" sz="2400" b="1" dirty="0" smtClean="0">
                <a:solidFill>
                  <a:schemeClr val="bg1"/>
                </a:solidFill>
              </a:rPr>
              <a:t>-Х</a:t>
            </a:r>
            <a:r>
              <a:rPr lang="en-US" sz="2400" b="1" dirty="0" smtClean="0">
                <a:solidFill>
                  <a:schemeClr val="bg1"/>
                </a:solidFill>
              </a:rPr>
              <a:t>VI </a:t>
            </a:r>
            <a:r>
              <a:rPr lang="ru-RU" sz="2400" b="1" dirty="0" smtClean="0">
                <a:solidFill>
                  <a:schemeClr val="bg1"/>
                </a:solidFill>
              </a:rPr>
              <a:t>веках в слободе Дымково на правом берегу реки возле города Хлынова-Вятки.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        Именно здесь развилась и сложилась традиция изготовления нарядной глиняной игрушки, секреты создания которой передавались по женской линии, от матери к дочери, внучке…</a:t>
            </a:r>
          </a:p>
          <a:p>
            <a:pPr algn="l"/>
            <a:endParaRPr lang="ru-RU" b="1" dirty="0" smtClean="0"/>
          </a:p>
          <a:p>
            <a:pPr algn="l"/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14" r="1814"/>
          <a:stretch>
            <a:fillRect/>
          </a:stretch>
        </p:blipFill>
        <p:spPr bwMode="auto">
          <a:xfrm>
            <a:off x="4643438" y="249238"/>
            <a:ext cx="4195762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5" y="332656"/>
            <a:ext cx="3960439" cy="596853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          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За столетия развития промысла в нем сложились определенные темы, сюжеты, образы, закрепились выразительные средства-несложные орнаменты, яркий характерный колорит.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71" r="2871"/>
          <a:stretch>
            <a:fillRect/>
          </a:stretch>
        </p:blipFill>
        <p:spPr bwMode="auto">
          <a:xfrm>
            <a:off x="5076057" y="249238"/>
            <a:ext cx="3763144" cy="635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404665"/>
            <a:ext cx="3816423" cy="5256584"/>
          </a:xfrm>
        </p:spPr>
        <p:txBody>
          <a:bodyPr>
            <a:normAutofit/>
          </a:bodyPr>
          <a:lstStyle/>
          <a:p>
            <a:pPr algn="l"/>
            <a:endParaRPr lang="ru-RU" sz="3200" b="1" dirty="0" smtClean="0">
              <a:solidFill>
                <a:schemeClr val="bg1"/>
              </a:solidFill>
            </a:endParaRPr>
          </a:p>
          <a:p>
            <a:pPr algn="l"/>
            <a:endParaRPr lang="ru-RU" sz="3200" b="1" dirty="0" smtClean="0">
              <a:solidFill>
                <a:schemeClr val="bg1"/>
              </a:solidFill>
            </a:endParaRPr>
          </a:p>
          <a:p>
            <a:pPr algn="l"/>
            <a:endParaRPr lang="ru-RU" sz="3200" b="1" dirty="0" smtClean="0">
              <a:solidFill>
                <a:schemeClr val="bg1"/>
              </a:solidFill>
            </a:endParaRPr>
          </a:p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Бока крутые, </a:t>
            </a:r>
          </a:p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Рога золотые,</a:t>
            </a:r>
          </a:p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Копыта с оборкой,</a:t>
            </a:r>
          </a:p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На спине Егорка.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Безымянный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89" b="789"/>
          <a:stretch>
            <a:fillRect/>
          </a:stretch>
        </p:blipFill>
        <p:spPr>
          <a:xfrm>
            <a:off x="4572000" y="249238"/>
            <a:ext cx="4032251" cy="62364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179513" y="476673"/>
            <a:ext cx="3744415" cy="5040560"/>
          </a:xfrm>
        </p:spPr>
        <p:txBody>
          <a:bodyPr>
            <a:normAutofit/>
          </a:bodyPr>
          <a:lstStyle/>
          <a:p>
            <a:pPr algn="l"/>
            <a:endParaRPr lang="ru-RU" sz="28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Сочетание цветных </a:t>
            </a:r>
            <a:r>
              <a:rPr lang="ru-RU" sz="2800" b="1" dirty="0" err="1" smtClean="0">
                <a:solidFill>
                  <a:schemeClr val="bg1"/>
                </a:solidFill>
              </a:rPr>
              <a:t>горохов</a:t>
            </a:r>
            <a:r>
              <a:rPr lang="ru-RU" sz="2800" b="1" dirty="0" smtClean="0">
                <a:solidFill>
                  <a:schemeClr val="bg1"/>
                </a:solidFill>
              </a:rPr>
              <a:t>, клеток, полос, овалов и т. д. бесконечно разнообразно по масштабам, ритму, колориту, и каждая игрушка по-своему привлекательна, эмоциональна.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Dim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704" b="4704"/>
          <a:stretch>
            <a:fillRect/>
          </a:stretch>
        </p:blipFill>
        <p:spPr>
          <a:xfrm>
            <a:off x="4716017" y="249238"/>
            <a:ext cx="4123184" cy="63364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2924944"/>
            <a:ext cx="7915283" cy="3376247"/>
          </a:xfrm>
        </p:spPr>
        <p:txBody>
          <a:bodyPr>
            <a:normAutofit lnSpcReduction="10000"/>
          </a:bodyPr>
          <a:lstStyle/>
          <a:p>
            <a:pPr algn="l"/>
            <a:endParaRPr lang="ru-RU" sz="28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Элементы росписи — это простейшие геометрические элементы: кружки, кольца, полоски, змейки. Причудливые сочетания простейших украшений по цвету, размеру, чередований с друг другом позволяют создавать очаровательные и поразительно разнообразные композиции росписи.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element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382" r="12382"/>
          <a:stretch>
            <a:fillRect/>
          </a:stretch>
        </p:blipFill>
        <p:spPr>
          <a:xfrm>
            <a:off x="304800" y="249238"/>
            <a:ext cx="8534400" cy="731490"/>
          </a:xfrm>
        </p:spPr>
      </p:pic>
      <p:pic>
        <p:nvPicPr>
          <p:cNvPr id="7" name="Рисунок 6" descr="elemen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8496944" cy="648071"/>
          </a:xfrm>
          <a:prstGeom prst="rect">
            <a:avLst/>
          </a:prstGeom>
        </p:spPr>
      </p:pic>
      <p:pic>
        <p:nvPicPr>
          <p:cNvPr id="9" name="Рисунок 8" descr="elemen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44825"/>
            <a:ext cx="8496943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708920"/>
            <a:ext cx="8496944" cy="35922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Как правило, преобладает теплая гамма — красные, желтые, оранжевые цвета, которые еще усиливаются от соседства с синим, голубым. И в такой звучной расцветке удается достигать удивительной гармонии, чему помогает и присутствие нейтральных строгих белого и черного цветов, и сочетание пестрого орнамента со сплошной окраской, и перекличка одноцветных поверхностей с элементами узора, и ритмическая закономерность размещения цветов. 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element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599" b="21599"/>
          <a:stretch>
            <a:fillRect/>
          </a:stretch>
        </p:blipFill>
        <p:spPr>
          <a:xfrm>
            <a:off x="304800" y="249238"/>
            <a:ext cx="8534400" cy="876300"/>
          </a:xfrm>
        </p:spPr>
      </p:pic>
      <p:pic>
        <p:nvPicPr>
          <p:cNvPr id="6" name="Рисунок 5" descr="elemen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1"/>
            <a:ext cx="8496943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3140968"/>
            <a:ext cx="8059299" cy="316022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В дымковской игрушке характерно использование символики, стремящейся к красоте, правде и здоровой жизни. Все узоры в традиционной дымковской игрушке знаковые, связанные с природой, оберегами.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Есть солярные солнечные знаки, например, круг с пересекаемыми полосками. 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element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599" b="21599"/>
          <a:stretch>
            <a:fillRect/>
          </a:stretch>
        </p:blipFill>
        <p:spPr>
          <a:xfrm>
            <a:off x="304800" y="249238"/>
            <a:ext cx="8534400" cy="876300"/>
          </a:xfrm>
        </p:spPr>
      </p:pic>
      <p:pic>
        <p:nvPicPr>
          <p:cNvPr id="6" name="Рисунок 5" descr="elemen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9"/>
            <a:ext cx="8496943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3717032"/>
            <a:ext cx="8131307" cy="2584159"/>
          </a:xfrm>
        </p:spPr>
        <p:txBody>
          <a:bodyPr>
            <a:normAutofit/>
          </a:bodyPr>
          <a:lstStyle/>
          <a:p>
            <a:pPr algn="l"/>
            <a:endParaRPr lang="ru-RU" sz="24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Лунные — пересечение перпендикулярной и горизонтальной линии с точками внутри четырех образованных от пресечения треугольниках. точки в круге или чередующиеся точки с кругом — знаки семян и зародышей.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elemen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9"/>
            <a:ext cx="8352928" cy="1080120"/>
          </a:xfrm>
          <a:prstGeom prst="rect">
            <a:avLst/>
          </a:prstGeom>
        </p:spPr>
      </p:pic>
      <p:pic>
        <p:nvPicPr>
          <p:cNvPr id="10" name="Рисунок 9" descr="element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5"/>
            <a:ext cx="8352927" cy="1008112"/>
          </a:xfrm>
          <a:prstGeom prst="rect">
            <a:avLst/>
          </a:prstGeom>
        </p:spPr>
      </p:pic>
      <p:pic>
        <p:nvPicPr>
          <p:cNvPr id="19" name="Рисунок 18" descr="element7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8376" r="8376"/>
          <a:stretch>
            <a:fillRect/>
          </a:stretch>
        </p:blipFill>
        <p:spPr>
          <a:xfrm>
            <a:off x="395536" y="2636838"/>
            <a:ext cx="8352928" cy="100818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292</TotalTime>
  <Words>485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 Все игрушки не простые, а волшебно расписные…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Cats</dc:creator>
  <cp:lastModifiedBy>Boot</cp:lastModifiedBy>
  <cp:revision>31</cp:revision>
  <dcterms:created xsi:type="dcterms:W3CDTF">2015-04-25T10:10:14Z</dcterms:created>
  <dcterms:modified xsi:type="dcterms:W3CDTF">2019-11-23T17:08:20Z</dcterms:modified>
</cp:coreProperties>
</file>