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4" r:id="rId8"/>
    <p:sldId id="260" r:id="rId9"/>
    <p:sldId id="262" r:id="rId10"/>
    <p:sldId id="261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764-E71C-4246-9EB0-EF10A27E9D31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CA764-E71C-4246-9EB0-EF10A27E9D31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B605-BDE2-48EB-A49B-AC7BC6A6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llforchildren.ru/poetry/author138-diakonov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7"/>
            <a:ext cx="7100910" cy="10001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857232"/>
            <a:ext cx="2928926" cy="45005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–самое холодное время года, когда природа спит, укрывшись белоснежным одеялом из снега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80355526_large_0831b259190a653badf76dc91c789af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785794"/>
            <a:ext cx="4447271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Зимние забавы</a:t>
            </a:r>
            <a:endParaRPr lang="ru-RU" b="1" dirty="0"/>
          </a:p>
        </p:txBody>
      </p:sp>
      <p:pic>
        <p:nvPicPr>
          <p:cNvPr id="4" name="Содержимое 3" descr="0_920b5_faa1b13d_XL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334117" y="4048117"/>
            <a:ext cx="2809883" cy="2809883"/>
          </a:xfrm>
        </p:spPr>
      </p:pic>
      <p:pic>
        <p:nvPicPr>
          <p:cNvPr id="5" name="Рисунок 4" descr="2754eacdc91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428604"/>
            <a:ext cx="2047885" cy="2047885"/>
          </a:xfrm>
          <a:prstGeom prst="rect">
            <a:avLst/>
          </a:prstGeom>
        </p:spPr>
      </p:pic>
      <p:pic>
        <p:nvPicPr>
          <p:cNvPr id="9" name="Рисунок 8" descr="hver0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142984"/>
            <a:ext cx="3750785" cy="2705111"/>
          </a:xfrm>
          <a:prstGeom prst="rect">
            <a:avLst/>
          </a:prstGeom>
        </p:spPr>
      </p:pic>
      <p:pic>
        <p:nvPicPr>
          <p:cNvPr id="10" name="Рисунок 9" descr="anime-sport-21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0098" y="357166"/>
            <a:ext cx="3643338" cy="3643338"/>
          </a:xfrm>
          <a:prstGeom prst="rect">
            <a:avLst/>
          </a:prstGeom>
        </p:spPr>
      </p:pic>
      <p:pic>
        <p:nvPicPr>
          <p:cNvPr id="11" name="Рисунок 10" descr="c3720009657065db22be1e3ea77f5ff2bc004d139547095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14678" y="4000504"/>
            <a:ext cx="27432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500594" cy="2154230"/>
          </a:xfrm>
        </p:spPr>
        <p:txBody>
          <a:bodyPr/>
          <a:lstStyle/>
          <a:p>
            <a:r>
              <a:rPr lang="ru-RU" dirty="0" smtClean="0"/>
              <a:t>Стихотворение о Зиме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642918"/>
            <a:ext cx="3900486" cy="5857916"/>
          </a:xfrm>
        </p:spPr>
        <p:txBody>
          <a:bodyPr>
            <a:noAutofit/>
          </a:bodyPr>
          <a:lstStyle/>
          <a:p>
            <a:r>
              <a:rPr lang="ru-RU" sz="2000" b="1" dirty="0"/>
              <a:t>На первый снег взглянул щенок </a:t>
            </a:r>
            <a:br>
              <a:rPr lang="ru-RU" sz="2000" b="1" dirty="0"/>
            </a:br>
            <a:r>
              <a:rPr lang="ru-RU" sz="2000" b="1" dirty="0"/>
              <a:t>И ничего понять не мог. </a:t>
            </a:r>
            <a:br>
              <a:rPr lang="ru-RU" sz="2000" b="1" dirty="0"/>
            </a:br>
            <a:r>
              <a:rPr lang="ru-RU" sz="2000" b="1" dirty="0"/>
              <a:t>- Откуда столько белых мух </a:t>
            </a:r>
            <a:br>
              <a:rPr lang="ru-RU" sz="2000" b="1" dirty="0"/>
            </a:br>
            <a:r>
              <a:rPr lang="ru-RU" sz="2000" b="1" dirty="0"/>
              <a:t>Набилось к нам на двор?</a:t>
            </a:r>
          </a:p>
          <a:p>
            <a:r>
              <a:rPr lang="ru-RU" sz="2000" b="1" dirty="0"/>
              <a:t>А может это птичий пух </a:t>
            </a:r>
            <a:br>
              <a:rPr lang="ru-RU" sz="2000" b="1" dirty="0"/>
            </a:br>
            <a:r>
              <a:rPr lang="ru-RU" sz="2000" b="1" dirty="0"/>
              <a:t>Летит через забор?.. </a:t>
            </a:r>
            <a:br>
              <a:rPr lang="ru-RU" sz="2000" b="1" dirty="0"/>
            </a:br>
            <a:r>
              <a:rPr lang="ru-RU" sz="2000" b="1" dirty="0"/>
              <a:t>Он пасть раскрыл - и снегу хвать - </a:t>
            </a:r>
            <a:br>
              <a:rPr lang="ru-RU" sz="2000" b="1" dirty="0"/>
            </a:br>
            <a:r>
              <a:rPr lang="ru-RU" sz="2000" b="1" dirty="0"/>
              <a:t>И стал задумчиво жевать.</a:t>
            </a:r>
          </a:p>
          <a:p>
            <a:r>
              <a:rPr lang="ru-RU" sz="2000" b="1" dirty="0"/>
              <a:t>Жует, жует, но вот беда! </a:t>
            </a:r>
            <a:br>
              <a:rPr lang="ru-RU" sz="2000" b="1" dirty="0"/>
            </a:br>
            <a:r>
              <a:rPr lang="ru-RU" sz="2000" b="1" dirty="0"/>
              <a:t>На языке одна вода. </a:t>
            </a:r>
            <a:br>
              <a:rPr lang="ru-RU" sz="2000" b="1" dirty="0"/>
            </a:br>
            <a:r>
              <a:rPr lang="ru-RU" sz="2000" b="1" dirty="0"/>
              <a:t>Совсем сконфузился щенок </a:t>
            </a:r>
            <a:br>
              <a:rPr lang="ru-RU" sz="2000" b="1" dirty="0"/>
            </a:br>
            <a:r>
              <a:rPr lang="ru-RU" sz="2000" b="1" dirty="0"/>
              <a:t>И в конуру обратно лег.</a:t>
            </a:r>
          </a:p>
          <a:p>
            <a:r>
              <a:rPr lang="ru-RU" sz="2000" b="1" dirty="0"/>
              <a:t>Он был не глуп, а просто мал </a:t>
            </a:r>
            <a:br>
              <a:rPr lang="ru-RU" sz="2000" b="1" dirty="0"/>
            </a:br>
            <a:r>
              <a:rPr lang="ru-RU" sz="2000" b="1" dirty="0"/>
              <a:t>И снег впервые увидал...</a:t>
            </a:r>
          </a:p>
          <a:p>
            <a:r>
              <a:rPr lang="ru-RU" sz="2000" b="1" dirty="0" smtClean="0">
                <a:hlinkClick r:id="rId2"/>
              </a:rPr>
              <a:t>                       Леонид </a:t>
            </a:r>
            <a:r>
              <a:rPr lang="ru-RU" sz="2000" b="1" dirty="0">
                <a:hlinkClick r:id="rId2"/>
              </a:rPr>
              <a:t>Дьяконов</a:t>
            </a:r>
            <a:endParaRPr lang="ru-RU" sz="2000" b="1" dirty="0"/>
          </a:p>
        </p:txBody>
      </p:sp>
      <p:pic>
        <p:nvPicPr>
          <p:cNvPr id="4" name="Рисунок 3" descr="x_a91ba9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2214554"/>
            <a:ext cx="4020051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Главный праздник Зимы – Новый Год!</a:t>
            </a:r>
            <a:endParaRPr lang="ru-RU" b="1" dirty="0"/>
          </a:p>
        </p:txBody>
      </p:sp>
      <p:pic>
        <p:nvPicPr>
          <p:cNvPr id="5" name="Содержимое 4" descr="7775969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8247"/>
            <a:ext cx="7839078" cy="6089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она  Царица-Зима!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26db33de0e4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500174"/>
            <a:ext cx="3881110" cy="5053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Зима появляется на санях, а в упряжке у нее 3 белых коня- 3 зимних месяца</a:t>
            </a:r>
            <a:endParaRPr lang="ru-RU" b="1" dirty="0"/>
          </a:p>
        </p:txBody>
      </p:sp>
      <p:pic>
        <p:nvPicPr>
          <p:cNvPr id="6" name="Содержимое 5" descr="f49c2f68f4e6facc3b58dc7dc056590c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928802"/>
            <a:ext cx="6799569" cy="4525963"/>
          </a:xfrm>
        </p:spPr>
      </p:pic>
      <p:sp>
        <p:nvSpPr>
          <p:cNvPr id="7" name="TextBox 6"/>
          <p:cNvSpPr txBox="1"/>
          <p:nvPr/>
        </p:nvSpPr>
        <p:spPr>
          <a:xfrm>
            <a:off x="2071670" y="200024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декабрь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528638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январь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2000240"/>
            <a:ext cx="2214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февраль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6766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Зимой идет снег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re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452148"/>
            <a:ext cx="6660647" cy="4977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Зимой люди одеваются в теплую одежду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026202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81400" y="2205831"/>
            <a:ext cx="1981200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Зимой день становится длиннее, а ночь короче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263564453_551466895_51319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142960"/>
            <a:ext cx="4286280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01122" cy="591187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Зимой мало корма, поэтому некоторые животные, например, медведь, впадают в спячку. Заяц зимой становится белым. На зиму ёжик устраивается в  сухих листьях и траве, сворачивается клубочком и спит до весны.</a:t>
            </a:r>
          </a:p>
          <a:p>
            <a:endParaRPr lang="ru-RU" dirty="0"/>
          </a:p>
        </p:txBody>
      </p:sp>
      <p:pic>
        <p:nvPicPr>
          <p:cNvPr id="4" name="Рисунок 3" descr="get_im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286124"/>
            <a:ext cx="2357422" cy="2950461"/>
          </a:xfrm>
          <a:prstGeom prst="rect">
            <a:avLst/>
          </a:prstGeom>
        </p:spPr>
      </p:pic>
      <p:pic>
        <p:nvPicPr>
          <p:cNvPr id="5" name="Рисунок 4" descr="p1714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2786058"/>
            <a:ext cx="2608008" cy="3851278"/>
          </a:xfrm>
          <a:prstGeom prst="rect">
            <a:avLst/>
          </a:prstGeom>
        </p:spPr>
      </p:pic>
      <p:pic>
        <p:nvPicPr>
          <p:cNvPr id="6" name="Рисунок 5" descr="1316923730_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3429000"/>
            <a:ext cx="3071802" cy="230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Птиц </a:t>
            </a:r>
            <a:r>
              <a:rPr lang="ru-RU" b="1" dirty="0"/>
              <a:t>зимой становится </a:t>
            </a:r>
            <a:r>
              <a:rPr lang="ru-RU" b="1" dirty="0" smtClean="0"/>
              <a:t>меньше. </a:t>
            </a:r>
            <a:r>
              <a:rPr lang="ru-RU" b="1" dirty="0"/>
              <a:t>Для птиц зимой голод страшнее мороза, холод птицы переносят хорошо из-за наличия перьев и пуха. Зимой исчезает большинство насекомых, поэтому птицам становится труднее добывать себе корм.</a:t>
            </a:r>
          </a:p>
        </p:txBody>
      </p:sp>
      <p:pic>
        <p:nvPicPr>
          <p:cNvPr id="5" name="Рисунок 4" descr="94777491_beautiful_snowflakes_48jpg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92150" y="3929066"/>
            <a:ext cx="2451850" cy="2928934"/>
          </a:xfrm>
          <a:prstGeom prst="rect">
            <a:avLst/>
          </a:prstGeom>
        </p:spPr>
      </p:pic>
      <p:pic>
        <p:nvPicPr>
          <p:cNvPr id="6" name="Рисунок 5" descr="0_9e8c_e32928e7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7422" y="3214686"/>
            <a:ext cx="4121958" cy="2643206"/>
          </a:xfrm>
          <a:prstGeom prst="rect">
            <a:avLst/>
          </a:prstGeom>
        </p:spPr>
      </p:pic>
      <p:pic>
        <p:nvPicPr>
          <p:cNvPr id="7" name="Рисунок 6" descr="732145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714752"/>
            <a:ext cx="1952660" cy="292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Люди делают кормушки, чтобы подкармливать птиц</a:t>
            </a:r>
            <a:endParaRPr lang="ru-RU" b="1" dirty="0"/>
          </a:p>
        </p:txBody>
      </p:sp>
      <p:pic>
        <p:nvPicPr>
          <p:cNvPr id="4" name="Содержимое 3" descr="0_8b4ac_2aeaa25f_XL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30358" y="1471438"/>
            <a:ext cx="6256352" cy="4654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155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Вот она  Царица-Зима!</vt:lpstr>
      <vt:lpstr>Зима появляется на санях, а в упряжке у нее 3 белых коня- 3 зимних месяца</vt:lpstr>
      <vt:lpstr>Зимой идет снег </vt:lpstr>
      <vt:lpstr>Зимой люди одеваются в теплую одежду </vt:lpstr>
      <vt:lpstr>Зимой день становится длиннее, а ночь короче </vt:lpstr>
      <vt:lpstr>Презентация PowerPoint</vt:lpstr>
      <vt:lpstr>Презентация PowerPoint</vt:lpstr>
      <vt:lpstr>Люди делают кормушки, чтобы подкармливать птиц</vt:lpstr>
      <vt:lpstr>Зимние забавы</vt:lpstr>
      <vt:lpstr>Стихотворение о Зиме</vt:lpstr>
      <vt:lpstr>Главный праздник Зимы – Новый Год!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Boot</cp:lastModifiedBy>
  <cp:revision>12</cp:revision>
  <dcterms:created xsi:type="dcterms:W3CDTF">2014-12-12T20:53:37Z</dcterms:created>
  <dcterms:modified xsi:type="dcterms:W3CDTF">2019-11-25T10:42:48Z</dcterms:modified>
</cp:coreProperties>
</file>